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3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8/21/2022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92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283" y="0"/>
            <a:ext cx="6241169" cy="1163314"/>
          </a:xfrm>
        </p:spPr>
        <p:txBody>
          <a:bodyPr/>
          <a:lstStyle/>
          <a:p>
            <a:r>
              <a:rPr lang="en-US" sz="6000" dirty="0" err="1"/>
              <a:t>Os</a:t>
            </a:r>
            <a:r>
              <a:rPr lang="en-US" sz="6000" dirty="0"/>
              <a:t> Assignment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0653" y="4779301"/>
            <a:ext cx="2639596" cy="1698061"/>
          </a:xfrm>
        </p:spPr>
        <p:txBody>
          <a:bodyPr/>
          <a:lstStyle/>
          <a:p>
            <a:r>
              <a:rPr lang="en-US" sz="2800" dirty="0"/>
              <a:t>Sachin Rajbhar</a:t>
            </a:r>
          </a:p>
          <a:p>
            <a:r>
              <a:rPr lang="en-US" sz="2800" dirty="0"/>
              <a:t>41221139</a:t>
            </a:r>
          </a:p>
          <a:p>
            <a:r>
              <a:rPr lang="en-US" sz="2800" dirty="0"/>
              <a:t>BCA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SEm</a:t>
            </a:r>
            <a:endParaRPr lang="en-US" sz="28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EE73778-80FA-4B87-88E5-ECFF33898E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837" r="11837"/>
          <a:stretch>
            <a:fillRect/>
          </a:stretch>
        </p:blipFill>
        <p:spPr>
          <a:xfrm>
            <a:off x="1564904" y="1257360"/>
            <a:ext cx="4258379" cy="4370971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85224" y="1268427"/>
            <a:ext cx="3822458" cy="720000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pic>
        <p:nvPicPr>
          <p:cNvPr id="12" name="Picture Placeholder 11" descr="Laptop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6760" y="168041"/>
            <a:ext cx="3475177" cy="3555252"/>
          </a:xfr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B2B58D-CFE6-ADCC-8770-90AA413F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2" y="6204857"/>
            <a:ext cx="1150080" cy="646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E5A637-E256-6F69-D169-DC13A2006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02" t="15035" r="32863" b="16466"/>
          <a:stretch/>
        </p:blipFill>
        <p:spPr>
          <a:xfrm>
            <a:off x="4870907" y="1628427"/>
            <a:ext cx="435871" cy="4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566514-FBB2-7217-C323-21E68BE6B793}"/>
              </a:ext>
            </a:extLst>
          </p:cNvPr>
          <p:cNvSpPr txBox="1"/>
          <p:nvPr/>
        </p:nvSpPr>
        <p:spPr>
          <a:xfrm>
            <a:off x="425550" y="716540"/>
            <a:ext cx="7460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Demonstrate, how to load the Operating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5630E-94D4-2D0A-2B27-00904F06FA2B}"/>
              </a:ext>
            </a:extLst>
          </p:cNvPr>
          <p:cNvSpPr txBox="1"/>
          <p:nvPr/>
        </p:nvSpPr>
        <p:spPr>
          <a:xfrm>
            <a:off x="425550" y="1409507"/>
            <a:ext cx="874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Windows on an unpartitioned </a:t>
            </a:r>
            <a:r>
              <a:rPr lang="en-US" sz="2400" dirty="0" err="1">
                <a:solidFill>
                  <a:schemeClr val="bg1"/>
                </a:solidFill>
              </a:rPr>
              <a:t>harddisk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Windows on a partitioned hard disk with 2 or more partitions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	Using any version of Windows (7 or above)</a:t>
            </a: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76631-B503-02E5-47C8-15519195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Start by inserting your Windows 10 installation media into the PC.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Now restart the computer and enter the BIOS (F2, F9, F12, or Del on most PCs).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I’ll be using a DVD, so I’ll place “CD-ROM Drive” at the top. If you use a USB drive, you should move “USB Device” or “Removable Devices” to the top.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43034-8B38-6DF6-9B86-CFD4977E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 1. Configuring your computer’s BIOS*</a:t>
            </a:r>
            <a:b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1901-7546-FA60-146F-D25BD67F3C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312FECF-B52B-58EC-CEBF-CE537A92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58" y="2668555"/>
            <a:ext cx="5228142" cy="3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EE4B8-B62C-CD4C-49EE-D0D5ED52F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After rebooting, you should see the Language select screen.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Then press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Next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to continue.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 the next screen, press the “Install now” button.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C949C-0078-D4F1-FEEF-7ABECEF6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 2. Installing Windows 10</a:t>
            </a:r>
            <a:b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18288-C924-93BC-FA6E-4C0F5567D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9FC23-A0BE-CFD5-63BD-6FD9CE46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1" y="2578541"/>
            <a:ext cx="3785097" cy="2838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D8F3F-BC0F-EA7E-7F76-82E6170D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00" y="2578542"/>
            <a:ext cx="3785098" cy="283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FB025-D38F-1D09-B0A8-7BADC1C8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2578542"/>
            <a:ext cx="3785098" cy="2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2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EFCA4-96EB-AD8F-DC0D-8E6DD226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52" y="1921807"/>
            <a:ext cx="6335486" cy="475161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AE5457-40BD-BD81-1A98-1BD09662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073" y="864020"/>
            <a:ext cx="11329200" cy="432000"/>
          </a:xfrm>
        </p:spPr>
        <p:txBody>
          <a:bodyPr/>
          <a:lstStyle/>
          <a:p>
            <a:r>
              <a:rPr lang="en-US" dirty="0"/>
              <a:t>(1) Unpartitioned Hard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FEB2C-0765-4DBA-75BF-A481867FC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5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7A3C67-82BE-F7DC-374D-CE8D8666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37" y="110094"/>
            <a:ext cx="4593772" cy="3445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33FAC-AC7D-02F3-94D1-004B493A4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37" y="3302577"/>
            <a:ext cx="4593772" cy="3445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58F73-5EB6-9746-E08E-1469A7DBAA02}"/>
              </a:ext>
            </a:extLst>
          </p:cNvPr>
          <p:cNvSpPr txBox="1"/>
          <p:nvPr/>
        </p:nvSpPr>
        <p:spPr>
          <a:xfrm>
            <a:off x="171737" y="1460142"/>
            <a:ext cx="6327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it and click the “New” button to create a new partition.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5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A93BC-74CD-24D2-B233-6832ABFFF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403" y="1224526"/>
            <a:ext cx="7265194" cy="544889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6451B8-9A2F-266F-77BF-F457B6AE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7" y="323850"/>
            <a:ext cx="11329200" cy="432000"/>
          </a:xfrm>
        </p:spPr>
        <p:txBody>
          <a:bodyPr/>
          <a:lstStyle/>
          <a:p>
            <a:r>
              <a:rPr lang="en-US" dirty="0"/>
              <a:t>(2)Partitioned Hard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BEAEF-E6BB-A8B6-3CD7-821918C10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28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2141937-87E8-A924-790C-F93E1F5E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2" t="13736" r="18997" b="23777"/>
          <a:stretch/>
        </p:blipFill>
        <p:spPr>
          <a:xfrm>
            <a:off x="7284100" y="331235"/>
            <a:ext cx="4282631" cy="32050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945E6-8C51-25FC-D036-B3D448325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A985C-5A98-1D64-3B9A-219F41F0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9" t="14504" r="18753" b="24154"/>
          <a:stretch/>
        </p:blipFill>
        <p:spPr>
          <a:xfrm>
            <a:off x="821095" y="2666138"/>
            <a:ext cx="5274905" cy="38632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0E8E-9856-178A-642E-D8D7152A5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2" t="13946" r="18997" b="23567"/>
          <a:stretch/>
        </p:blipFill>
        <p:spPr>
          <a:xfrm>
            <a:off x="7284100" y="3536301"/>
            <a:ext cx="4304520" cy="32214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42E95-0150-3D27-D3B5-2B22013D5396}"/>
              </a:ext>
            </a:extLst>
          </p:cNvPr>
          <p:cNvSpPr txBox="1"/>
          <p:nvPr/>
        </p:nvSpPr>
        <p:spPr>
          <a:xfrm>
            <a:off x="1070714" y="1002198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Windows setup should now begin. </a:t>
            </a:r>
          </a:p>
          <a:p>
            <a:pPr algn="l" fontAlgn="base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Clean installs are usually significantly faster </a:t>
            </a:r>
          </a:p>
          <a:p>
            <a:pPr algn="l" fontAlgn="base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than upgrades, so you should get from this…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7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7F3DCB-9282-697E-C28F-29103A1B9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78" y="3517274"/>
            <a:ext cx="4016197" cy="30121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0F6555-A686-EE82-5036-8E1DF5BD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537E8-19C4-0C80-59BB-E20148E55F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1F8D-A827-7EA4-31CE-C88D70F6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04" y="922798"/>
            <a:ext cx="4926563" cy="3694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D6939-C316-0715-4CBE-0DD9B7EB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013" y="3135727"/>
            <a:ext cx="3732633" cy="27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45CDD-F60D-E766-C6D4-FFC8E3ED8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00" y="1105209"/>
            <a:ext cx="5592147" cy="4194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2059E-631A-20CF-E5E3-99680DBD4F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B5CEB-C5D0-9615-37C2-330D0D89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02" y="1105209"/>
            <a:ext cx="5592146" cy="41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78E46C-0F2F-4D8F-8685-D890AF38A48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64</TotalTime>
  <Words>232</Words>
  <Application>Microsoft Office PowerPoint</Application>
  <PresentationFormat>Widescreen</PresentationFormat>
  <Paragraphs>37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Os Assignment 3</vt:lpstr>
      <vt:lpstr>PowerPoint Presentation</vt:lpstr>
      <vt:lpstr>Step 1. Configuring your computer’s BIOS* </vt:lpstr>
      <vt:lpstr>Step 2. Installing Windows 10 </vt:lpstr>
      <vt:lpstr>(1) Unpartitioned Hard Disk</vt:lpstr>
      <vt:lpstr>(2)Partitioned Hard Disk</vt:lpstr>
      <vt:lpstr>PowerPoint Presentation</vt:lpstr>
      <vt:lpstr>SET UP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Assignment 3</dc:title>
  <dc:creator>Sachin Rajbhar</dc:creator>
  <cp:lastModifiedBy>Sachin Rajbhar</cp:lastModifiedBy>
  <cp:revision>1</cp:revision>
  <dcterms:created xsi:type="dcterms:W3CDTF">2022-08-21T13:27:07Z</dcterms:created>
  <dcterms:modified xsi:type="dcterms:W3CDTF">2022-08-21T14:32:07Z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